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50"/>
  </p:notesMasterIdLst>
  <p:sldIdLst>
    <p:sldId id="356" r:id="rId4"/>
    <p:sldId id="865" r:id="rId5"/>
    <p:sldId id="869" r:id="rId6"/>
    <p:sldId id="527" r:id="rId7"/>
    <p:sldId id="514" r:id="rId8"/>
    <p:sldId id="870" r:id="rId9"/>
    <p:sldId id="871" r:id="rId10"/>
    <p:sldId id="866" r:id="rId11"/>
    <p:sldId id="474" r:id="rId12"/>
    <p:sldId id="445" r:id="rId13"/>
    <p:sldId id="849" r:id="rId14"/>
    <p:sldId id="862" r:id="rId15"/>
    <p:sldId id="864" r:id="rId16"/>
    <p:sldId id="517" r:id="rId17"/>
    <p:sldId id="861" r:id="rId18"/>
    <p:sldId id="456" r:id="rId19"/>
    <p:sldId id="457" r:id="rId20"/>
    <p:sldId id="496" r:id="rId21"/>
    <p:sldId id="495" r:id="rId22"/>
    <p:sldId id="859" r:id="rId23"/>
    <p:sldId id="438" r:id="rId24"/>
    <p:sldId id="843" r:id="rId25"/>
    <p:sldId id="469" r:id="rId26"/>
    <p:sldId id="504" r:id="rId27"/>
    <p:sldId id="483" r:id="rId28"/>
    <p:sldId id="503" r:id="rId29"/>
    <p:sldId id="413" r:id="rId30"/>
    <p:sldId id="525" r:id="rId31"/>
    <p:sldId id="526" r:id="rId32"/>
    <p:sldId id="475" r:id="rId33"/>
    <p:sldId id="863" r:id="rId34"/>
    <p:sldId id="507" r:id="rId35"/>
    <p:sldId id="522" r:id="rId36"/>
    <p:sldId id="416" r:id="rId37"/>
    <p:sldId id="484" r:id="rId38"/>
    <p:sldId id="528" r:id="rId39"/>
    <p:sldId id="487" r:id="rId40"/>
    <p:sldId id="452" r:id="rId41"/>
    <p:sldId id="472" r:id="rId42"/>
    <p:sldId id="485" r:id="rId43"/>
    <p:sldId id="486" r:id="rId44"/>
    <p:sldId id="867" r:id="rId45"/>
    <p:sldId id="868" r:id="rId46"/>
    <p:sldId id="462" r:id="rId47"/>
    <p:sldId id="369" r:id="rId48"/>
    <p:sldId id="51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98"/>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5/22/18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5/22/18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5/22/18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5/22/18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4.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png"/><Relationship Id="rId5" Type="http://schemas.openxmlformats.org/officeDocument/2006/relationships/image" Target="../media/image47.png"/><Relationship Id="rId15" Type="http://schemas.openxmlformats.org/officeDocument/2006/relationships/image" Target="../media/image3.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3.tiff"/><Relationship Id="rId11" Type="http://schemas.openxmlformats.org/officeDocument/2006/relationships/image" Target="../media/image41.tiff"/><Relationship Id="rId5" Type="http://schemas.openxmlformats.org/officeDocument/2006/relationships/image" Target="../media/image4.tiff"/><Relationship Id="rId15" Type="http://schemas.openxmlformats.org/officeDocument/2006/relationships/image" Target="../media/image5.jpeg"/><Relationship Id="rId10" Type="http://schemas.openxmlformats.org/officeDocument/2006/relationships/image" Target="../media/image6.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tiff"/><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6.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4.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信息系统内容蕴藏的数字资产</a:t>
            </a:r>
            <a:r>
              <a:rPr lang="zh-CN" altLang="en-US" dirty="0"/>
              <a:t>？</a:t>
            </a:r>
            <a:endParaRPr lang="en-US" altLang="zh-CN" dirty="0"/>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通过</a:t>
            </a:r>
            <a:r>
              <a:rPr lang="zh-Hans" altLang="en-US" dirty="0"/>
              <a:t>工作流</a:t>
            </a:r>
            <a:r>
              <a:rPr lang="zh-TW" altLang="en-US" dirty="0"/>
              <a:t>自动化运营数字资产</a:t>
            </a:r>
            <a:endParaRPr lang="zh-CN" altLang="en-US" dirty="0"/>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将重塑所有资产的确权与授权方法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透明且能评估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713697" cy="461665"/>
          </a:xfrm>
          <a:prstGeom prst="rect">
            <a:avLst/>
          </a:prstGeom>
          <a:noFill/>
        </p:spPr>
        <p:txBody>
          <a:bodyPr wrap="none" rtlCol="0">
            <a:spAutoFit/>
          </a:bodyPr>
          <a:lstStyle/>
          <a:p>
            <a:r>
              <a:rPr lang="zh-TW" altLang="en-US" sz="2400" dirty="0">
                <a:solidFill>
                  <a:schemeClr val="bg1"/>
                </a:solidFill>
                <a:latin typeface="Weibei SC" panose="03000800000000000000" pitchFamily="66" charset="-128"/>
                <a:ea typeface="Weibei SC" panose="03000800000000000000" pitchFamily="66" charset="-128"/>
              </a:rPr>
              <a:t>区块链的</a:t>
            </a:r>
            <a:r>
              <a:rPr lang="en-US" altLang="zh-CN" sz="2400" dirty="0">
                <a:solidFill>
                  <a:schemeClr val="bg1"/>
                </a:solidFill>
                <a:latin typeface="Weibei SC" panose="03000800000000000000" pitchFamily="66" charset="-128"/>
                <a:ea typeface="Weibei SC" panose="03000800000000000000" pitchFamily="66" charset="-128"/>
              </a:rPr>
              <a:t>256</a:t>
            </a:r>
            <a:r>
              <a:rPr lang="zh-TW" altLang="en-US" sz="2400" dirty="0">
                <a:solidFill>
                  <a:schemeClr val="bg1"/>
                </a:solidFill>
                <a:latin typeface="Weibei SC" panose="03000800000000000000" pitchFamily="66" charset="-128"/>
                <a:ea typeface="Weibei SC" panose="03000800000000000000" pitchFamily="66" charset="-128"/>
              </a:rPr>
              <a:t>比特账号总量</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2</a:t>
            </a:r>
            <a:r>
              <a:rPr lang="en-US" altLang="zh-CN" sz="2400" baseline="30000" dirty="0">
                <a:solidFill>
                  <a:schemeClr val="bg1"/>
                </a:solidFill>
                <a:latin typeface="Weibei SC" panose="03000800000000000000" pitchFamily="66" charset="-128"/>
                <a:ea typeface="Weibei SC" panose="03000800000000000000" pitchFamily="66" charset="-128"/>
              </a:rPr>
              <a:t>256</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77</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50</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27</a:t>
            </a:r>
            <a:endParaRPr lang="en-US" sz="2400" baseline="30000" dirty="0">
              <a:solidFill>
                <a:schemeClr val="bg1"/>
              </a:solidFill>
              <a:latin typeface="Weibei SC" panose="03000800000000000000" pitchFamily="66" charset="-128"/>
              <a:ea typeface="Weibei SC" panose="03000800000000000000" pitchFamily="66" charset="-128"/>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072222" cy="369332"/>
          </a:xfrm>
          <a:prstGeom prst="rect">
            <a:avLst/>
          </a:prstGeom>
          <a:noFill/>
        </p:spPr>
        <p:txBody>
          <a:bodyPr wrap="none" rtlCol="0">
            <a:spAutoFit/>
          </a:bodyPr>
          <a:lstStyle/>
          <a:p>
            <a:r>
              <a:rPr lang="zh-TW" altLang="en-US" dirty="0">
                <a:solidFill>
                  <a:schemeClr val="bg1"/>
                </a:solidFill>
                <a:latin typeface="Weibei SC" panose="03000800000000000000" pitchFamily="66" charset="-128"/>
                <a:ea typeface="Weibei SC" panose="03000800000000000000" pitchFamily="66" charset="-128"/>
              </a:rPr>
              <a:t>区块链的</a:t>
            </a:r>
            <a:r>
              <a:rPr lang="en-US" altLang="zh-CN" dirty="0">
                <a:solidFill>
                  <a:schemeClr val="bg1"/>
                </a:solidFill>
                <a:latin typeface="Weibei SC" panose="03000800000000000000" pitchFamily="66" charset="-128"/>
                <a:ea typeface="Weibei SC" panose="03000800000000000000" pitchFamily="66" charset="-128"/>
              </a:rPr>
              <a:t>256</a:t>
            </a:r>
            <a:r>
              <a:rPr lang="zh-TW" altLang="en-US" dirty="0">
                <a:solidFill>
                  <a:schemeClr val="bg1"/>
                </a:solidFill>
                <a:latin typeface="Weibei SC" panose="03000800000000000000" pitchFamily="66" charset="-128"/>
                <a:ea typeface="Weibei SC" panose="03000800000000000000" pitchFamily="66" charset="-128"/>
              </a:rPr>
              <a:t>比特账号总量</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3141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grpSp>
        <p:nvGrpSpPr>
          <p:cNvPr id="4" name="Group 3">
            <a:extLst>
              <a:ext uri="{FF2B5EF4-FFF2-40B4-BE49-F238E27FC236}">
                <a16:creationId xmlns:a16="http://schemas.microsoft.com/office/drawing/2014/main" id="{2F027CEA-2A96-5746-A1AF-339CB0A370A1}"/>
              </a:ext>
            </a:extLst>
          </p:cNvPr>
          <p:cNvGrpSpPr/>
          <p:nvPr/>
        </p:nvGrpSpPr>
        <p:grpSpPr>
          <a:xfrm>
            <a:off x="661980" y="2190877"/>
            <a:ext cx="10045238" cy="3151641"/>
            <a:chOff x="661980" y="2190877"/>
            <a:chExt cx="10045238" cy="3151641"/>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资产可经过通证的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统一命名空间搜寻导览</a:t>
              </a:r>
              <a:endParaRPr lang="en-US" altLang="zh-TW" dirty="0">
                <a:solidFill>
                  <a:schemeClr val="bg1"/>
                </a:solidFill>
                <a:latin typeface="Weibei SC" panose="03000800000000000000" pitchFamily="66" charset="-128"/>
                <a:ea typeface="Weibei SC" panose="03000800000000000000" pitchFamily="66" charset="-128"/>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可经由通证交易</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的数字资产</a:t>
              </a:r>
              <a:endParaRPr lang="en-US" dirty="0">
                <a:solidFill>
                  <a:schemeClr val="bg1"/>
                </a:solidFill>
                <a:latin typeface="Weibei SC" panose="03000800000000000000" pitchFamily="66" charset="-128"/>
                <a:ea typeface="Weibei SC" panose="03000800000000000000" pitchFamily="66" charset="-128"/>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可被通证化的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计算容器</a:t>
              </a:r>
              <a:endParaRPr lang="en-US" dirty="0">
                <a:solidFill>
                  <a:schemeClr val="bg1"/>
                </a:solidFill>
                <a:latin typeface="Weibei SC" panose="03000800000000000000" pitchFamily="66" charset="-128"/>
                <a:ea typeface="Weibei SC" panose="03000800000000000000" pitchFamily="66" charset="-128"/>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可借通证授权机制</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灵活重组的数字工作流</a:t>
              </a:r>
              <a:endParaRPr lang="en-US" dirty="0">
                <a:solidFill>
                  <a:schemeClr val="bg1"/>
                </a:solidFill>
                <a:latin typeface="Weibei SC" panose="03000800000000000000" pitchFamily="66" charset="-128"/>
                <a:ea typeface="Weibei SC" panose="03000800000000000000" pitchFamily="66" charset="-128"/>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可经由通证机制在</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多地发布的通证服务</a:t>
              </a:r>
              <a:endParaRPr lang="en-US" dirty="0">
                <a:solidFill>
                  <a:schemeClr val="bg1"/>
                </a:solidFill>
                <a:latin typeface="Weibei SC" panose="03000800000000000000" pitchFamily="66" charset="-128"/>
                <a:ea typeface="Weibei SC" panose="03000800000000000000" pitchFamily="66" charset="-128"/>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可自动备份与恢复</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的通证化数字资产管家</a:t>
              </a:r>
              <a:endParaRPr lang="en-US" dirty="0">
                <a:solidFill>
                  <a:schemeClr val="bg1"/>
                </a:solidFill>
                <a:latin typeface="Weibei SC" panose="03000800000000000000" pitchFamily="66" charset="-128"/>
                <a:ea typeface="Weibei SC" panose="03000800000000000000" pitchFamily="66" charset="-128"/>
              </a:endParaRP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072222" cy="369332"/>
          </a:xfrm>
          <a:prstGeom prst="rect">
            <a:avLst/>
          </a:prstGeom>
          <a:noFill/>
        </p:spPr>
        <p:txBody>
          <a:bodyPr wrap="none" rtlCol="0">
            <a:spAutoFit/>
          </a:bodyPr>
          <a:lstStyle/>
          <a:p>
            <a:r>
              <a:rPr lang="zh-TW" altLang="en-US" dirty="0">
                <a:solidFill>
                  <a:schemeClr val="bg1"/>
                </a:solidFill>
                <a:latin typeface="Weibei SC" panose="03000800000000000000" pitchFamily="66" charset="-128"/>
                <a:ea typeface="Weibei SC" panose="03000800000000000000" pitchFamily="66" charset="-128"/>
              </a:rPr>
              <a:t>区块链的</a:t>
            </a:r>
            <a:r>
              <a:rPr lang="en-US" altLang="zh-CN" dirty="0">
                <a:solidFill>
                  <a:schemeClr val="bg1"/>
                </a:solidFill>
                <a:latin typeface="Weibei SC" panose="03000800000000000000" pitchFamily="66" charset="-128"/>
                <a:ea typeface="Weibei SC" panose="03000800000000000000" pitchFamily="66" charset="-128"/>
              </a:rPr>
              <a:t>256</a:t>
            </a:r>
            <a:r>
              <a:rPr lang="zh-TW" altLang="en-US" dirty="0">
                <a:solidFill>
                  <a:schemeClr val="bg1"/>
                </a:solidFill>
                <a:latin typeface="Weibei SC" panose="03000800000000000000" pitchFamily="66" charset="-128"/>
                <a:ea typeface="Weibei SC" panose="03000800000000000000" pitchFamily="66" charset="-128"/>
              </a:rPr>
              <a:t>比特账号总量</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32124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TotalTime>
  <Words>2403</Words>
  <Application>Microsoft Macintosh PowerPoint</Application>
  <PresentationFormat>Widescreen</PresentationFormat>
  <Paragraphs>332</Paragraphs>
  <Slides>46</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区块链时代的数字资产管理</vt:lpstr>
      <vt:lpstr>PowerPoint Presentation</vt:lpstr>
      <vt:lpstr>信息系统内容蕴藏的数字资产？</vt:lpstr>
      <vt:lpstr>新一代的通证技术 将重塑所有资产的确权与授权方法</vt:lpstr>
      <vt:lpstr>区块链：透明且能评估可信度的数据库</vt:lpstr>
      <vt:lpstr>数字资产可被打包为通证化货币</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818</cp:revision>
  <cp:lastPrinted>2017-12-04T21:32:25Z</cp:lastPrinted>
  <dcterms:created xsi:type="dcterms:W3CDTF">2017-10-30T04:16:51Z</dcterms:created>
  <dcterms:modified xsi:type="dcterms:W3CDTF">2018-05-23T01:21:11Z</dcterms:modified>
</cp:coreProperties>
</file>